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80F305E-F61C-4AE5-ABA0-5EDB7FDA85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BEF87F27-3BB0-479F-9A11-959C68E8724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1DBC22D-19D0-4FDB-BDC0-1A1BD44327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9BC6468A-537A-40E3-9895-53FE8241A85C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第三課 麻煩別人與幫助別人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一、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，而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則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…, on the other hand…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接受者是純粹接受別人幫助的人，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互利者</a:t>
            </a:r>
            <a:r>
              <a:rPr lang="zh-TW" altLang="en-US" dirty="0">
                <a:solidFill>
                  <a:srgbClr val="FF0000"/>
                </a:solidFill>
              </a:rPr>
              <a:t>則</a:t>
            </a:r>
            <a:r>
              <a:rPr lang="zh-TW" altLang="en-US" dirty="0"/>
              <a:t>是在施予和接受當中取得一個平衡。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三國時代的天燈是為了傳遞訊息，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現代的天燈</a:t>
            </a:r>
            <a:r>
              <a:rPr lang="zh-TW" altLang="en-US" dirty="0">
                <a:solidFill>
                  <a:srgbClr val="FF0000"/>
                </a:solidFill>
              </a:rPr>
              <a:t>則</a:t>
            </a:r>
            <a:r>
              <a:rPr lang="zh-TW" altLang="en-US" dirty="0"/>
              <a:t>是用來許願或是祈福。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實體購物的優勢是有人情味，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網路購物的優勢</a:t>
            </a:r>
            <a:r>
              <a:rPr lang="zh-TW" altLang="en-US" dirty="0">
                <a:solidFill>
                  <a:srgbClr val="FF0000"/>
                </a:solidFill>
              </a:rPr>
              <a:t>則</a:t>
            </a:r>
            <a:r>
              <a:rPr lang="zh-TW" altLang="en-US" dirty="0"/>
              <a:t>是不受時間空間的限制。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二、將 </a:t>
            </a:r>
            <a:r>
              <a:rPr lang="en-US" altLang="zh-TW" dirty="0"/>
              <a:t>/</a:t>
            </a:r>
            <a:r>
              <a:rPr lang="zh-TW" altLang="en-US" dirty="0"/>
              <a:t> 把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視為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to regard… as…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這是</a:t>
            </a:r>
            <a:r>
              <a:rPr lang="zh-TW" altLang="en-US" dirty="0">
                <a:solidFill>
                  <a:srgbClr val="FF0000"/>
                </a:solidFill>
              </a:rPr>
              <a:t>將</a:t>
            </a:r>
            <a:r>
              <a:rPr lang="zh-TW" altLang="en-US" dirty="0"/>
              <a:t>助人</a:t>
            </a:r>
            <a:r>
              <a:rPr lang="zh-TW" altLang="en-US" dirty="0">
                <a:solidFill>
                  <a:srgbClr val="FF0000"/>
                </a:solidFill>
              </a:rPr>
              <a:t>視為</a:t>
            </a:r>
            <a:r>
              <a:rPr lang="zh-TW" altLang="en-US" dirty="0"/>
              <a:t>一種投資行為，而不是一種惻隱之心的善念。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臺灣原住民族</a:t>
            </a:r>
            <a:r>
              <a:rPr lang="zh-TW" altLang="en-US" dirty="0">
                <a:solidFill>
                  <a:srgbClr val="FF0000"/>
                </a:solidFill>
              </a:rPr>
              <a:t>將</a:t>
            </a:r>
            <a:r>
              <a:rPr lang="zh-TW" altLang="en-US" dirty="0"/>
              <a:t>自然界的動物、植物、山川、日月星辰都</a:t>
            </a:r>
            <a:r>
              <a:rPr lang="zh-TW" altLang="en-US" dirty="0">
                <a:solidFill>
                  <a:srgbClr val="FF0000"/>
                </a:solidFill>
              </a:rPr>
              <a:t>視為</a:t>
            </a:r>
            <a:r>
              <a:rPr lang="zh-TW" altLang="en-US" dirty="0"/>
              <a:t>有靈魂的神靈。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雖然全球暖化給世界帶來極大的災害，但也有某些國家</a:t>
            </a:r>
            <a:r>
              <a:rPr lang="zh-TW" altLang="en-US" dirty="0">
                <a:solidFill>
                  <a:srgbClr val="FF0000"/>
                </a:solidFill>
              </a:rPr>
              <a:t>將</a:t>
            </a:r>
            <a:r>
              <a:rPr lang="zh-TW" altLang="en-US" dirty="0"/>
              <a:t>暖化</a:t>
            </a:r>
            <a:r>
              <a:rPr lang="zh-TW" altLang="en-US" dirty="0">
                <a:solidFill>
                  <a:srgbClr val="FF0000"/>
                </a:solidFill>
              </a:rPr>
              <a:t>視為</a:t>
            </a:r>
            <a:r>
              <a:rPr lang="zh-TW" altLang="en-US" dirty="0"/>
              <a:t>經濟發展的生機。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三、從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角度來看｜</a:t>
            </a:r>
            <a:r>
              <a:rPr lang="en-US" altLang="zh-TW" dirty="0"/>
              <a:t>from the perspective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從</a:t>
            </a:r>
            <a:r>
              <a:rPr lang="zh-TW" altLang="en-US" dirty="0"/>
              <a:t>另一個</a:t>
            </a:r>
            <a:r>
              <a:rPr lang="zh-TW" altLang="en-US" dirty="0">
                <a:solidFill>
                  <a:srgbClr val="FF0000"/>
                </a:solidFill>
              </a:rPr>
              <a:t>角度來看</a:t>
            </a:r>
            <a:r>
              <a:rPr lang="zh-TW" altLang="en-US" dirty="0"/>
              <a:t>，有時候麻煩別人也是聯繫感情的一種方式。</a:t>
            </a:r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從</a:t>
            </a:r>
            <a:r>
              <a:rPr lang="zh-TW" altLang="en-US" dirty="0"/>
              <a:t>一般民眾的</a:t>
            </a:r>
            <a:r>
              <a:rPr lang="zh-TW" altLang="en-US" dirty="0">
                <a:solidFill>
                  <a:srgbClr val="FF0000"/>
                </a:solidFill>
              </a:rPr>
              <a:t>角度來看</a:t>
            </a:r>
            <a:r>
              <a:rPr lang="zh-TW" altLang="en-US" dirty="0"/>
              <a:t>，塗鴉缺乏美感，造成環境髒亂，是破壞公物的行為。</a:t>
            </a:r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從</a:t>
            </a:r>
            <a:r>
              <a:rPr lang="zh-TW" altLang="en-US" dirty="0"/>
              <a:t>消費者的</a:t>
            </a:r>
            <a:r>
              <a:rPr lang="zh-TW" altLang="en-US" dirty="0">
                <a:solidFill>
                  <a:srgbClr val="FF0000"/>
                </a:solidFill>
              </a:rPr>
              <a:t>角度來看</a:t>
            </a:r>
            <a:r>
              <a:rPr lang="zh-TW" altLang="en-US" dirty="0"/>
              <a:t>，當然是希望東西的品質好，價錢又便宜。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236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2026-04-27T08:50:06Z</dcterms:modified>
</cp:coreProperties>
</file>